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1pPr>
    <a:lvl2pPr marL="0" marR="0" indent="4572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2pPr>
    <a:lvl3pPr marL="0" marR="0" indent="9144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3pPr>
    <a:lvl4pPr marL="0" marR="0" indent="13716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4pPr>
    <a:lvl5pPr marL="0" marR="0" indent="18288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5pPr>
    <a:lvl6pPr marL="0" marR="0" indent="22860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6pPr>
    <a:lvl7pPr marL="0" marR="0" indent="27432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7pPr>
    <a:lvl8pPr marL="0" marR="0" indent="32004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8pPr>
    <a:lvl9pPr marL="0" marR="0" indent="3657600" algn="l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Helvetica Neue Light"/>
        <a:ea typeface="Helvetica Neue Light"/>
        <a:cs typeface="Helvetica Neue Light"/>
        <a:sym typeface="Helvetica Neue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Shape 15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/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Auteur et date</a:t>
            </a:r>
          </a:p>
        </p:txBody>
      </p:sp>
      <p:sp>
        <p:nvSpPr>
          <p:cNvPr id="12" name="Titre de la présentation"/>
          <p:cNvSpPr txBox="1"/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3" name="Texte niveau 1…"/>
          <p:cNvSpPr txBox="1"/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uméro de diapositive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écla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/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Déclaration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Données clés"/>
          <p:cNvSpPr txBox="1"/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Données clés</a:t>
            </a:r>
          </a:p>
        </p:txBody>
      </p:sp>
      <p:sp>
        <p:nvSpPr>
          <p:cNvPr id="107" name="Texte niveau 1…"/>
          <p:cNvSpPr txBox="1"/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e niveau 1…"/>
          <p:cNvSpPr txBox="1"/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1143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5715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10287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1485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« Citation notable »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Attribution"/>
          <p:cNvSpPr txBox="1"/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Attribution</a:t>
            </a:r>
          </a:p>
        </p:txBody>
      </p:sp>
      <p:sp>
        <p:nvSpPr>
          <p:cNvPr id="11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23"/>
          </p:nvPr>
        </p:nvSpPr>
        <p:spPr>
          <a:xfrm>
            <a:off x="4984750" y="2749550"/>
            <a:ext cx="7937500" cy="9238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886640052_3195x2556.jpeg"/>
          <p:cNvSpPr/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Numéro de diapositive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éro de diapositive"/>
          <p:cNvSpPr txBox="1"/>
          <p:nvPr>
            <p:ph type="sldNum" sz="quarter" idx="2"/>
          </p:nvPr>
        </p:nvSpPr>
        <p:spPr>
          <a:xfrm>
            <a:off x="12025021" y="9163685"/>
            <a:ext cx="340259" cy="324307"/>
          </a:xfrm>
          <a:prstGeom prst="rect">
            <a:avLst/>
          </a:prstGeom>
        </p:spPr>
        <p:txBody>
          <a:bodyPr/>
          <a:lstStyle>
            <a:lvl1pPr algn="l" defTabSz="1733930">
              <a:defRPr sz="16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4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19408" y="312186"/>
            <a:ext cx="2070012" cy="36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Briefing court/long/exposé"/>
          <p:cNvSpPr txBox="1"/>
          <p:nvPr/>
        </p:nvSpPr>
        <p:spPr>
          <a:xfrm>
            <a:off x="636397" y="275925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Briefing court/long/exposé</a:t>
            </a:r>
          </a:p>
        </p:txBody>
      </p:sp>
      <p:sp>
        <p:nvSpPr>
          <p:cNvPr id="145" name="Titre"/>
          <p:cNvSpPr txBox="1"/>
          <p:nvPr/>
        </p:nvSpPr>
        <p:spPr>
          <a:xfrm>
            <a:off x="5207165" y="312186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ctr"/>
          </a:lstStyle>
          <a:p>
            <a:pPr/>
            <a:r>
              <a:t>Titre</a:t>
            </a:r>
          </a:p>
        </p:txBody>
      </p:sp>
      <p:sp>
        <p:nvSpPr>
          <p:cNvPr id="146" name="??/??/????"/>
          <p:cNvSpPr txBox="1"/>
          <p:nvPr/>
        </p:nvSpPr>
        <p:spPr>
          <a:xfrm>
            <a:off x="636397" y="9145838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??/??/????</a:t>
            </a:r>
          </a:p>
        </p:txBody>
      </p:sp>
      <p:sp>
        <p:nvSpPr>
          <p:cNvPr id="147" name="Pré-requis : Lorem ipsum dolor…"/>
          <p:cNvSpPr txBox="1"/>
          <p:nvPr/>
        </p:nvSpPr>
        <p:spPr>
          <a:xfrm>
            <a:off x="637978" y="1271806"/>
            <a:ext cx="9773286" cy="2463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35000" indent="-635000">
              <a:lnSpc>
                <a:spcPct val="80000"/>
              </a:lnSpc>
              <a:buSzPct val="100000"/>
              <a:buAutoNum type="arabicPeriod" startAt="1"/>
              <a:defRPr b="1" spc="-100" sz="5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Pré-requis : Lorem ipsum dolor</a:t>
            </a:r>
          </a:p>
          <a:p>
            <a:pPr marL="635000" indent="-635000" defTabSz="587022">
              <a:buSzPct val="100000"/>
              <a:buAutoNum type="arabicPeriod" startAt="2"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sit amet, consectetur</a:t>
            </a:r>
          </a:p>
          <a:p>
            <a:pPr marL="635000" indent="-635000" defTabSz="587022">
              <a:buSzPct val="100000"/>
              <a:buAutoNum type="arabicPeriod" startAt="2"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sit amet, consectetur</a:t>
            </a:r>
          </a:p>
          <a:p>
            <a:pPr marL="635000" indent="-635000" defTabSz="587022">
              <a:buSzPct val="100000"/>
              <a:buAutoNum type="arabicPeriod" startAt="2"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do eiusmod tempor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re de la présentation"/>
          <p:cNvSpPr txBox="1"/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23" name="Texte niveau 1…"/>
          <p:cNvSpPr txBox="1"/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eur et date"/>
          <p:cNvSpPr txBox="1"/>
          <p:nvPr>
            <p:ph type="body" sz="quarter" idx="22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Auteur et date</a:t>
            </a:r>
          </a:p>
        </p:txBody>
      </p:sp>
      <p:sp>
        <p:nvSpPr>
          <p:cNvPr id="25" name="Numéro de diapositive"/>
          <p:cNvSpPr txBox="1"/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eg"/>
          <p:cNvSpPr/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exte niveau 1…"/>
          <p:cNvSpPr txBox="1"/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Titre de diapositive"/>
          <p:cNvSpPr txBox="1"/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pPr/>
            <a:r>
              <a:t>Titre de diapositive</a:t>
            </a:r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Sous-titre de diapositive"/>
          <p:cNvSpPr txBox="1"/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44" name="Titre de diapositiv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4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660384004_1290x1720.jpeg"/>
          <p:cNvSpPr/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Titre de diapositiv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62" name="Sous-titre de diapositive"/>
          <p:cNvSpPr txBox="1"/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22449">
              <a:lnSpc>
                <a:spcPct val="100000"/>
              </a:lnSpc>
              <a:spcBef>
                <a:spcPts val="0"/>
              </a:spcBef>
              <a:buSzTx/>
              <a:buNone/>
              <a:defRPr b="1" sz="3382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63" name="Texte niveau 1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re de section"/>
          <p:cNvSpPr txBox="1"/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b="0"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Titre de section</a:t>
            </a:r>
          </a:p>
        </p:txBody>
      </p:sp>
      <p:sp>
        <p:nvSpPr>
          <p:cNvPr id="7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re de diapositiv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80" name="Sous-titre de diapositive"/>
          <p:cNvSpPr txBox="1"/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8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re de l’ordre du jour"/>
          <p:cNvSpPr txBox="1"/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pPr/>
            <a:r>
              <a:t>Titre de l’ordre du jour</a:t>
            </a:r>
          </a:p>
        </p:txBody>
      </p:sp>
      <p:sp>
        <p:nvSpPr>
          <p:cNvPr id="89" name="Sous-titre de l’ordre du jour"/>
          <p:cNvSpPr txBox="1"/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Sous-titre de l’ordre du jour</a:t>
            </a:r>
          </a:p>
        </p:txBody>
      </p:sp>
      <p:sp>
        <p:nvSpPr>
          <p:cNvPr id="90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pc="-38" sz="3800"/>
            </a:lvl1pPr>
            <a:lvl2pPr marL="0" indent="457200">
              <a:spcBef>
                <a:spcPts val="1300"/>
              </a:spcBef>
              <a:buSzTx/>
              <a:buNone/>
              <a:defRPr spc="-38" sz="3800"/>
            </a:lvl2pPr>
            <a:lvl3pPr marL="0" indent="914400">
              <a:spcBef>
                <a:spcPts val="1300"/>
              </a:spcBef>
              <a:buSzTx/>
              <a:buNone/>
              <a:defRPr spc="-38" sz="3800"/>
            </a:lvl3pPr>
            <a:lvl4pPr marL="0" indent="1371600">
              <a:spcBef>
                <a:spcPts val="1300"/>
              </a:spcBef>
              <a:buSzTx/>
              <a:buNone/>
              <a:defRPr spc="-38" sz="3800"/>
            </a:lvl4pPr>
            <a:lvl5pPr marL="0" indent="1828800">
              <a:spcBef>
                <a:spcPts val="1300"/>
              </a:spcBef>
              <a:buSzTx/>
              <a:buNone/>
              <a:defRPr spc="-38" sz="3800"/>
            </a:lvl5pPr>
          </a:lstStyle>
          <a:p>
            <a:pPr/>
            <a:r>
              <a:t>Rubriques de l’ordre du jour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niveau 1…"/>
          <p:cNvSpPr txBox="1"/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re de diapositive"/>
          <p:cNvSpPr txBox="1"/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Titre de diapositive</a:t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defRPr sz="13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re principal…"/>
          <p:cNvSpPr txBox="1"/>
          <p:nvPr>
            <p:ph type="ctrTitle"/>
          </p:nvPr>
        </p:nvSpPr>
        <p:spPr>
          <a:xfrm>
            <a:off x="1278525" y="1567504"/>
            <a:ext cx="11767549" cy="3302001"/>
          </a:xfrm>
          <a:prstGeom prst="rect">
            <a:avLst/>
          </a:prstGeom>
        </p:spPr>
        <p:txBody>
          <a:bodyPr anchor="t"/>
          <a:lstStyle/>
          <a:p>
            <a:pPr defTabSz="457200">
              <a:lnSpc>
                <a:spcPct val="100000"/>
              </a:lnSpc>
              <a:defRPr b="0" spc="0" sz="6000"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r>
              <a:t>Titre principal</a:t>
            </a:r>
          </a:p>
          <a:p>
            <a:pPr defTabSz="457200">
              <a:lnSpc>
                <a:spcPct val="100000"/>
              </a:lnSpc>
              <a:defRPr b="0" spc="0" sz="3000"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r>
              <a:t>Briefing court/long/exposé (à choisir)</a:t>
            </a:r>
          </a:p>
          <a:p>
            <a:pPr defTabSz="457200">
              <a:lnSpc>
                <a:spcPct val="100000"/>
              </a:lnSpc>
              <a:defRPr b="0" spc="0" sz="4000"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</a:p>
        </p:txBody>
      </p:sp>
      <p:pic>
        <p:nvPicPr>
          <p:cNvPr id="15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2833" y="875722"/>
            <a:ext cx="3820787" cy="664481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Auteur et date"/>
          <p:cNvSpPr txBox="1"/>
          <p:nvPr/>
        </p:nvSpPr>
        <p:spPr>
          <a:xfrm>
            <a:off x="1278525" y="5521378"/>
            <a:ext cx="11767549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457200">
              <a:defRPr sz="3000">
                <a:solidFill>
                  <a:srgbClr val="000000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pPr/>
            <a:r>
              <a:t>Auteur et date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Numéro de diapositive"/>
          <p:cNvSpPr txBox="1"/>
          <p:nvPr>
            <p:ph type="sldNum" sz="quarter" idx="4294967295"/>
          </p:nvPr>
        </p:nvSpPr>
        <p:spPr>
          <a:xfrm>
            <a:off x="12025021" y="9163685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1733930">
              <a:defRPr sz="16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6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19408" y="312186"/>
            <a:ext cx="2070012" cy="36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Briefing court/long/exposé"/>
          <p:cNvSpPr txBox="1"/>
          <p:nvPr/>
        </p:nvSpPr>
        <p:spPr>
          <a:xfrm>
            <a:off x="636397" y="275925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Briefing court/long/exposé</a:t>
            </a:r>
          </a:p>
        </p:txBody>
      </p:sp>
      <p:sp>
        <p:nvSpPr>
          <p:cNvPr id="163" name="Titre"/>
          <p:cNvSpPr txBox="1"/>
          <p:nvPr/>
        </p:nvSpPr>
        <p:spPr>
          <a:xfrm>
            <a:off x="5207165" y="312186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ctr"/>
          </a:lstStyle>
          <a:p>
            <a:pPr/>
            <a:r>
              <a:t>Titre</a:t>
            </a:r>
          </a:p>
        </p:txBody>
      </p:sp>
      <p:sp>
        <p:nvSpPr>
          <p:cNvPr id="164" name="??/??/????"/>
          <p:cNvSpPr txBox="1"/>
          <p:nvPr/>
        </p:nvSpPr>
        <p:spPr>
          <a:xfrm>
            <a:off x="636397" y="9145838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??/??/????</a:t>
            </a:r>
          </a:p>
        </p:txBody>
      </p:sp>
      <p:sp>
        <p:nvSpPr>
          <p:cNvPr id="165" name="Durée: ? heure…"/>
          <p:cNvSpPr txBox="1"/>
          <p:nvPr/>
        </p:nvSpPr>
        <p:spPr>
          <a:xfrm>
            <a:off x="637978" y="1261901"/>
            <a:ext cx="11728845" cy="1779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Durée: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? heure</a:t>
            </a:r>
          </a:p>
          <a:p>
            <a:pPr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Objectif:</a:t>
            </a:r>
            <a:r>
              <a: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rPr>
              <a:t> Lorem ipsum dolor sit amet, consectetur adipiscing elit, sed do eiusmod tempor incididunt ut labore et dolore magna aliqua.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Numéro de diapositive"/>
          <p:cNvSpPr txBox="1"/>
          <p:nvPr>
            <p:ph type="sldNum" sz="quarter" idx="4294967295"/>
          </p:nvPr>
        </p:nvSpPr>
        <p:spPr>
          <a:xfrm>
            <a:off x="12025021" y="9163685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1733930">
              <a:defRPr sz="16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19408" y="312186"/>
            <a:ext cx="2070012" cy="36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Briefing court/long/exposé"/>
          <p:cNvSpPr txBox="1"/>
          <p:nvPr/>
        </p:nvSpPr>
        <p:spPr>
          <a:xfrm>
            <a:off x="636397" y="275925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Briefing court/long/exposé</a:t>
            </a:r>
          </a:p>
        </p:txBody>
      </p:sp>
      <p:sp>
        <p:nvSpPr>
          <p:cNvPr id="170" name="Titre"/>
          <p:cNvSpPr txBox="1"/>
          <p:nvPr/>
        </p:nvSpPr>
        <p:spPr>
          <a:xfrm>
            <a:off x="5207165" y="312186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ctr"/>
          </a:lstStyle>
          <a:p>
            <a:pPr/>
            <a:r>
              <a:t>Titre</a:t>
            </a:r>
          </a:p>
        </p:txBody>
      </p:sp>
      <p:sp>
        <p:nvSpPr>
          <p:cNvPr id="171" name="??/??/????"/>
          <p:cNvSpPr txBox="1"/>
          <p:nvPr/>
        </p:nvSpPr>
        <p:spPr>
          <a:xfrm>
            <a:off x="636397" y="9145838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??/??/????</a:t>
            </a:r>
          </a:p>
        </p:txBody>
      </p:sp>
      <p:sp>
        <p:nvSpPr>
          <p:cNvPr id="172" name="Pré-requis : Lorem ipsum dolor…"/>
          <p:cNvSpPr txBox="1"/>
          <p:nvPr/>
        </p:nvSpPr>
        <p:spPr>
          <a:xfrm>
            <a:off x="637978" y="1271806"/>
            <a:ext cx="9773286" cy="2463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35000" indent="-635000">
              <a:lnSpc>
                <a:spcPct val="80000"/>
              </a:lnSpc>
              <a:buSzPct val="100000"/>
              <a:buAutoNum type="arabicPeriod" startAt="1"/>
              <a:defRPr b="1" spc="-100" sz="5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Pré-requis : Lorem ipsum dolor</a:t>
            </a:r>
          </a:p>
          <a:p>
            <a:pPr marL="635000" indent="-635000" defTabSz="587022">
              <a:buSzPct val="100000"/>
              <a:buAutoNum type="arabicPeriod" startAt="2"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sit amet, consectetur</a:t>
            </a:r>
          </a:p>
          <a:p>
            <a:pPr marL="635000" indent="-635000" defTabSz="587022">
              <a:buSzPct val="100000"/>
              <a:buAutoNum type="arabicPeriod" startAt="2"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sit amet, consectetur</a:t>
            </a:r>
          </a:p>
          <a:p>
            <a:pPr marL="635000" indent="-635000" defTabSz="587022">
              <a:buSzPct val="100000"/>
              <a:buAutoNum type="arabicPeriod" startAt="2"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do eiusmod tempor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Numéro de diapositive"/>
          <p:cNvSpPr txBox="1"/>
          <p:nvPr>
            <p:ph type="sldNum" sz="quarter" idx="4294967295"/>
          </p:nvPr>
        </p:nvSpPr>
        <p:spPr>
          <a:xfrm>
            <a:off x="12025021" y="9163685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1733930">
              <a:defRPr sz="16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19408" y="312186"/>
            <a:ext cx="2070012" cy="36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Briefing court/long/exposé"/>
          <p:cNvSpPr txBox="1"/>
          <p:nvPr/>
        </p:nvSpPr>
        <p:spPr>
          <a:xfrm>
            <a:off x="636397" y="275925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Briefing court/long/exposé</a:t>
            </a:r>
          </a:p>
        </p:txBody>
      </p:sp>
      <p:sp>
        <p:nvSpPr>
          <p:cNvPr id="177" name="Titre"/>
          <p:cNvSpPr txBox="1"/>
          <p:nvPr/>
        </p:nvSpPr>
        <p:spPr>
          <a:xfrm>
            <a:off x="5207165" y="312186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ctr"/>
          </a:lstStyle>
          <a:p>
            <a:pPr/>
            <a:r>
              <a:t>Titre</a:t>
            </a:r>
          </a:p>
        </p:txBody>
      </p:sp>
      <p:sp>
        <p:nvSpPr>
          <p:cNvPr id="178" name="??/??/????"/>
          <p:cNvSpPr txBox="1"/>
          <p:nvPr/>
        </p:nvSpPr>
        <p:spPr>
          <a:xfrm>
            <a:off x="636397" y="9145838"/>
            <a:ext cx="2590470" cy="36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??/??/????</a:t>
            </a:r>
          </a:p>
        </p:txBody>
      </p:sp>
      <p:sp>
        <p:nvSpPr>
          <p:cNvPr id="179" name="Texte"/>
          <p:cNvSpPr txBox="1"/>
          <p:nvPr/>
        </p:nvSpPr>
        <p:spPr>
          <a:xfrm>
            <a:off x="637978" y="1256620"/>
            <a:ext cx="11728845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Texte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Light"/>
            <a:ea typeface="Helvetica Neue Light"/>
            <a:cs typeface="Helvetica Neue Light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Light"/>
            <a:ea typeface="Helvetica Neue Light"/>
            <a:cs typeface="Helvetica Neue Light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